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Nothing You Could Do"/>
      <p:regular r:id="rId37"/>
    </p:embeddedFont>
    <p:embeddedFont>
      <p:font typeface="Montserrat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NothingYouCouldD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a19f4bd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a19f4bd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a19f4bd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a19f4bd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a2ec0bf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a2ec0bf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a19f4bdc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a19f4bdc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ea19f4bd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ea19f4bd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ea2ec0bf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ea2ec0bf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a2ec0bf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a2ec0bf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e7a9c328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e7a9c328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7a9c328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7a9c328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ea19f4bdc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ea19f4bdc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ea19f4bd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ea19f4bd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a2ec0bf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a2ec0bf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ea2ec0bf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ea2ec0bf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a2ec0bf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a2ec0bf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a2ec0bf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a2ec0bf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a2ec0bf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ea2ec0bf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ea2ec0bf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ea2ec0bf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ea19f4bd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ea19f4bd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ea19f4bdc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ea19f4bdc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762ccb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762ccb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a19f4bd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a19f4bd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ea19f4bd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ea19f4bd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a2ec0bf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ea2ec0b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a19f4b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a19f4b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a19f4bd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a19f4bd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a19f4bdc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ea19f4bdc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2550" y="3984550"/>
            <a:ext cx="2585100" cy="89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Locka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 rot="-1110531">
            <a:off x="7679854" y="3351512"/>
            <a:ext cx="1250271" cy="126725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Zhang Xi</a:t>
            </a:r>
            <a:endParaRPr sz="1400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Nyimas</a:t>
            </a:r>
            <a:endParaRPr sz="1400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Tiffany</a:t>
            </a:r>
            <a:endParaRPr sz="1400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Yu Xuan</a:t>
            </a:r>
            <a:endParaRPr sz="1400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Janessa</a:t>
            </a:r>
            <a:endParaRPr sz="1400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50" y="2108250"/>
            <a:ext cx="1695501" cy="1695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Persona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721350" y="947950"/>
            <a:ext cx="1701300" cy="1297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Bright student</a:t>
            </a:r>
            <a:endParaRPr b="1">
              <a:solidFill>
                <a:schemeClr val="dk2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Sporty</a:t>
            </a:r>
            <a:endParaRPr b="1">
              <a:solidFill>
                <a:schemeClr val="dk2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Smart</a:t>
            </a:r>
            <a:endParaRPr b="1">
              <a:solidFill>
                <a:schemeClr val="dk2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Not punctual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350" y="2406500"/>
            <a:ext cx="1701300" cy="170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2"/>
          <p:cNvSpPr/>
          <p:nvPr/>
        </p:nvSpPr>
        <p:spPr>
          <a:xfrm>
            <a:off x="3721350" y="4206700"/>
            <a:ext cx="1701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Daniel, 20</a:t>
            </a:r>
            <a:endParaRPr b="1">
              <a:solidFill>
                <a:srgbClr val="FFFF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Lives In Pasir Ris</a:t>
            </a:r>
            <a:endParaRPr b="1">
              <a:solidFill>
                <a:srgbClr val="FFFF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NYP SEG Y2</a:t>
            </a:r>
            <a:endParaRPr b="1">
              <a:solidFill>
                <a:srgbClr val="FFFF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313050" y="1928250"/>
            <a:ext cx="3047700" cy="170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well for studies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Head to school without carrying several things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flipH="1">
            <a:off x="5783250" y="1060925"/>
            <a:ext cx="3047700" cy="3305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5400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Always struggling to carry studying materials such as boots &amp; laptop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 to bring his sports gear for after school activities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Stay far away from school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not have a space to keep his stuff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135475" y="2643450"/>
            <a:ext cx="766661" cy="471285"/>
          </a:xfrm>
          <a:custGeom>
            <a:pathLst>
              <a:path extrusionOk="0" h="40135" w="46282">
                <a:moveTo>
                  <a:pt x="46282" y="40135"/>
                </a:moveTo>
                <a:cubicBezTo>
                  <a:pt x="46282" y="30599"/>
                  <a:pt x="45070" y="19398"/>
                  <a:pt x="38327" y="12655"/>
                </a:cubicBezTo>
                <a:cubicBezTo>
                  <a:pt x="28814" y="3142"/>
                  <a:pt x="13454" y="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4" name="Google Shape;164;p22"/>
          <p:cNvSpPr txBox="1"/>
          <p:nvPr/>
        </p:nvSpPr>
        <p:spPr>
          <a:xfrm>
            <a:off x="1232925" y="1607850"/>
            <a:ext cx="1045200" cy="47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Goals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6681125" y="777475"/>
            <a:ext cx="1517700" cy="47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Frustrations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 flipH="1">
            <a:off x="5215814" y="2701575"/>
            <a:ext cx="858763" cy="471285"/>
          </a:xfrm>
          <a:custGeom>
            <a:pathLst>
              <a:path extrusionOk="0" h="40135" w="46282">
                <a:moveTo>
                  <a:pt x="46282" y="40135"/>
                </a:moveTo>
                <a:cubicBezTo>
                  <a:pt x="46282" y="30599"/>
                  <a:pt x="45070" y="19398"/>
                  <a:pt x="38327" y="12655"/>
                </a:cubicBezTo>
                <a:cubicBezTo>
                  <a:pt x="28814" y="3142"/>
                  <a:pt x="13454" y="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Empathy Map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128975" y="135600"/>
            <a:ext cx="1281300" cy="381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SAY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00725" y="903988"/>
            <a:ext cx="2790900" cy="58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didn’t know anything about the lockers”</a:t>
            </a:r>
            <a:endParaRPr b="1" sz="1200"/>
          </a:p>
        </p:txBody>
      </p:sp>
      <p:cxnSp>
        <p:nvCxnSpPr>
          <p:cNvPr id="175" name="Google Shape;175;p23"/>
          <p:cNvCxnSpPr/>
          <p:nvPr/>
        </p:nvCxnSpPr>
        <p:spPr>
          <a:xfrm>
            <a:off x="0" y="2820325"/>
            <a:ext cx="9129900" cy="4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/>
          <p:nvPr/>
        </p:nvCxnSpPr>
        <p:spPr>
          <a:xfrm flipH="1">
            <a:off x="4546950" y="786600"/>
            <a:ext cx="21900" cy="435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3"/>
          <p:cNvGrpSpPr/>
          <p:nvPr/>
        </p:nvGrpSpPr>
        <p:grpSpPr>
          <a:xfrm>
            <a:off x="3721350" y="1721100"/>
            <a:ext cx="1701300" cy="1701300"/>
            <a:chOff x="3721350" y="2406500"/>
            <a:chExt cx="1701300" cy="1701300"/>
          </a:xfrm>
        </p:grpSpPr>
        <p:pic>
          <p:nvPicPr>
            <p:cNvPr id="178" name="Google Shape;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1350" y="2406500"/>
              <a:ext cx="1701300" cy="170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79" name="Google Shape;179;p23"/>
            <p:cNvSpPr txBox="1"/>
            <p:nvPr/>
          </p:nvSpPr>
          <p:spPr>
            <a:xfrm>
              <a:off x="4020600" y="3674000"/>
              <a:ext cx="1102800" cy="433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>
                  <a:solidFill>
                    <a:srgbClr val="FFFFFF"/>
                  </a:solidFill>
                  <a:latin typeface="Nothing You Could Do"/>
                  <a:ea typeface="Nothing You Could Do"/>
                  <a:cs typeface="Nothing You Could Do"/>
                  <a:sym typeface="Nothing You Could Do"/>
                </a:rPr>
                <a:t>Daniel</a:t>
              </a:r>
              <a:endParaRPr sz="1900"/>
            </a:p>
          </p:txBody>
        </p:sp>
      </p:grpSp>
      <p:sp>
        <p:nvSpPr>
          <p:cNvPr id="180" name="Google Shape;180;p23"/>
          <p:cNvSpPr txBox="1"/>
          <p:nvPr/>
        </p:nvSpPr>
        <p:spPr>
          <a:xfrm>
            <a:off x="893550" y="1721100"/>
            <a:ext cx="2827800" cy="65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want a place to keep my things in school.”</a:t>
            </a:r>
            <a:endParaRPr b="1" sz="1200"/>
          </a:p>
        </p:txBody>
      </p:sp>
      <p:sp>
        <p:nvSpPr>
          <p:cNvPr id="181" name="Google Shape;181;p23"/>
          <p:cNvSpPr/>
          <p:nvPr/>
        </p:nvSpPr>
        <p:spPr>
          <a:xfrm>
            <a:off x="7733725" y="270150"/>
            <a:ext cx="1281300" cy="381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THINK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300725" y="4589550"/>
            <a:ext cx="1281300" cy="381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DO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7733725" y="4589550"/>
            <a:ext cx="1281300" cy="381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FEEL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260250" y="3165000"/>
            <a:ext cx="34611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attend school 5 days per week”</a:t>
            </a:r>
            <a:endParaRPr b="1" sz="1200"/>
          </a:p>
        </p:txBody>
      </p:sp>
      <p:sp>
        <p:nvSpPr>
          <p:cNvPr id="185" name="Google Shape;185;p23"/>
          <p:cNvSpPr txBox="1"/>
          <p:nvPr/>
        </p:nvSpPr>
        <p:spPr>
          <a:xfrm>
            <a:off x="1144850" y="3797013"/>
            <a:ext cx="3094800" cy="58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bring my course materials, boots and laptop everyday.”</a:t>
            </a:r>
            <a:endParaRPr b="1" sz="1200"/>
          </a:p>
        </p:txBody>
      </p:sp>
      <p:sp>
        <p:nvSpPr>
          <p:cNvPr id="186" name="Google Shape;186;p23"/>
          <p:cNvSpPr txBox="1"/>
          <p:nvPr/>
        </p:nvSpPr>
        <p:spPr>
          <a:xfrm>
            <a:off x="5630575" y="971775"/>
            <a:ext cx="3264300" cy="82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think that the school should raise more awareness about the renting of lockers.”</a:t>
            </a:r>
            <a:endParaRPr b="1" sz="1200"/>
          </a:p>
        </p:txBody>
      </p:sp>
      <p:sp>
        <p:nvSpPr>
          <p:cNvPr id="187" name="Google Shape;187;p23"/>
          <p:cNvSpPr txBox="1"/>
          <p:nvPr/>
        </p:nvSpPr>
        <p:spPr>
          <a:xfrm>
            <a:off x="5323075" y="2014400"/>
            <a:ext cx="3398400" cy="58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think that it is troublesome to rent lockers.”</a:t>
            </a:r>
            <a:endParaRPr b="1" sz="1200"/>
          </a:p>
        </p:txBody>
      </p:sp>
      <p:sp>
        <p:nvSpPr>
          <p:cNvPr id="188" name="Google Shape;188;p23"/>
          <p:cNvSpPr txBox="1"/>
          <p:nvPr/>
        </p:nvSpPr>
        <p:spPr>
          <a:xfrm>
            <a:off x="5500375" y="3256875"/>
            <a:ext cx="3221100" cy="94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“I feel frustrated having to bring several stuffs back and forth from school and home.”</a:t>
            </a:r>
            <a:endParaRPr b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Design Thinking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25825" y="3015150"/>
            <a:ext cx="4574400" cy="167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Redefined Challenge Statement</a:t>
            </a:r>
            <a:endParaRPr b="1" sz="5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Redefined Challenge Statement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1177800" y="1548025"/>
            <a:ext cx="6788400" cy="2700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might we create a smart service which will allow students to enjoy a </a:t>
            </a:r>
            <a:r>
              <a:rPr b="1" lang="en-GB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locker rental experience</a:t>
            </a:r>
            <a:r>
              <a:rPr lang="en-GB" sz="2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 that it is more </a:t>
            </a:r>
            <a:r>
              <a:rPr b="1" lang="en-GB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convenient and flexible</a:t>
            </a:r>
            <a:r>
              <a:rPr lang="en-GB" sz="2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2648575" y="714125"/>
            <a:ext cx="3846900" cy="3715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Pain Points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+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Resolution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Pain Points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728225" y="2070063"/>
            <a:ext cx="3843774" cy="2892672"/>
          </a:xfrm>
          <a:prstGeom prst="irregularSeal1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Don’t Know</a:t>
            </a: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where the lockers are located at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954825" y="2131976"/>
            <a:ext cx="3708234" cy="2922750"/>
          </a:xfrm>
          <a:prstGeom prst="irregularSeal1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Can’t see the overview of the availability of lockers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2650112" y="858800"/>
            <a:ext cx="3843774" cy="2576232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Must book the lockers for one whole semester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Pain Points + Resolution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265400" y="4104925"/>
            <a:ext cx="4574400" cy="76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Resolution</a:t>
            </a:r>
            <a:endParaRPr b="1" sz="5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4294967295" type="ctrTitle"/>
          </p:nvPr>
        </p:nvSpPr>
        <p:spPr>
          <a:xfrm>
            <a:off x="3279450" y="2748300"/>
            <a:ext cx="2585100" cy="89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Locka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50" y="1188400"/>
            <a:ext cx="1695501" cy="1695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26025" y="2522000"/>
            <a:ext cx="46371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Locker rental system which allows users to book lockers as and when they need it. </a:t>
            </a:r>
            <a:endParaRPr sz="3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What Is Locka?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Benefits Of Locka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198875" y="1929925"/>
            <a:ext cx="3162000" cy="2526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Convenient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p31"/>
          <p:cNvSpPr/>
          <p:nvPr/>
        </p:nvSpPr>
        <p:spPr>
          <a:xfrm>
            <a:off x="3066900" y="968850"/>
            <a:ext cx="3010200" cy="2327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Cost Efficient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5783250" y="1993200"/>
            <a:ext cx="3010200" cy="2327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Easy To 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639750" y="424800"/>
            <a:ext cx="7864500" cy="4293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780750" y="1694863"/>
            <a:ext cx="158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Zhang Xi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00" y="28539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000" y="66166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550" y="28539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475" y="28539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0738" y="948388"/>
            <a:ext cx="356100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962313" y="3874550"/>
            <a:ext cx="158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Tiffany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841288" y="3874550"/>
            <a:ext cx="158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Yu Xuan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720263" y="3874550"/>
            <a:ext cx="158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Nyimas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599238" y="3874550"/>
            <a:ext cx="158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Janessa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780750" y="2015013"/>
            <a:ext cx="1582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sz="1100"/>
          </a:p>
        </p:txBody>
      </p:sp>
      <p:sp>
        <p:nvSpPr>
          <p:cNvPr id="73" name="Google Shape;73;p14"/>
          <p:cNvSpPr txBox="1"/>
          <p:nvPr/>
        </p:nvSpPr>
        <p:spPr>
          <a:xfrm>
            <a:off x="3360775" y="4214450"/>
            <a:ext cx="2422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 Team</a:t>
            </a:r>
            <a:endParaRPr sz="1100"/>
          </a:p>
        </p:txBody>
      </p:sp>
      <p:cxnSp>
        <p:nvCxnSpPr>
          <p:cNvPr id="74" name="Google Shape;74;p14"/>
          <p:cNvCxnSpPr>
            <a:stCxn id="65" idx="0"/>
            <a:endCxn id="72" idx="2"/>
          </p:cNvCxnSpPr>
          <p:nvPr/>
        </p:nvCxnSpPr>
        <p:spPr>
          <a:xfrm rot="-5400000">
            <a:off x="2891750" y="1173600"/>
            <a:ext cx="542100" cy="28185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75" name="Google Shape;75;p14"/>
          <p:cNvCxnSpPr>
            <a:stCxn id="76" idx="0"/>
            <a:endCxn id="72" idx="2"/>
          </p:cNvCxnSpPr>
          <p:nvPr/>
        </p:nvCxnSpPr>
        <p:spPr>
          <a:xfrm rot="-5400000">
            <a:off x="3831150" y="2112975"/>
            <a:ext cx="542400" cy="939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77" name="Google Shape;77;p14"/>
          <p:cNvCxnSpPr>
            <a:stCxn id="63" idx="0"/>
            <a:endCxn id="72" idx="2"/>
          </p:cNvCxnSpPr>
          <p:nvPr/>
        </p:nvCxnSpPr>
        <p:spPr>
          <a:xfrm flipH="1" rot="5400000">
            <a:off x="4770650" y="2113050"/>
            <a:ext cx="542100" cy="939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78" name="Google Shape;78;p14"/>
          <p:cNvCxnSpPr>
            <a:stCxn id="66" idx="0"/>
            <a:endCxn id="72" idx="2"/>
          </p:cNvCxnSpPr>
          <p:nvPr/>
        </p:nvCxnSpPr>
        <p:spPr>
          <a:xfrm flipH="1" rot="5400000">
            <a:off x="5710175" y="1173600"/>
            <a:ext cx="542100" cy="28185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2550" y="28539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Sprint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25825" y="4196900"/>
            <a:ext cx="4944900" cy="76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5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Sprint 1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350" y="1246575"/>
            <a:ext cx="4286250" cy="265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831800" y="1880238"/>
            <a:ext cx="2766000" cy="138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Registration Page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Sign Up Page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Admin Page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Set Up Database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Sprint 2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25" y="1246575"/>
            <a:ext cx="4286250" cy="265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822600" y="2043000"/>
            <a:ext cx="3154800" cy="10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Set Up eWallet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Availability</a:t>
            </a: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 of Lockers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Booking Transactions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Sprint 3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125" y="1246575"/>
            <a:ext cx="4286250" cy="265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415800" y="1166088"/>
            <a:ext cx="3986400" cy="32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Link e</a:t>
            </a: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Wallet webpage to payment of locker rental fees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Notifications Page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GPS location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Create simple locker icons using Maps JavaScript API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Using Geolocation API to locate users' locations and notify them where are the nearest lockers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Sprint 4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350" y="1343500"/>
            <a:ext cx="4286250" cy="265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524275" y="1246575"/>
            <a:ext cx="3706200" cy="29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 Light"/>
              <a:buAutoNum type="arabicPeriod"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Create page for user to set their new unlock pin verifying with the old pin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 Light"/>
              <a:buAutoNum type="arabicPeriod"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page for user to submit report of misuse for investigation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 Light"/>
              <a:buAutoNum type="arabicPeriod"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temporary access grant for another user to unlock locker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Sprint 5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475" y="1252463"/>
            <a:ext cx="4267200" cy="263855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533325" y="1961700"/>
            <a:ext cx="3796500" cy="12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 Light"/>
              <a:buAutoNum type="arabicPeriod"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Student Points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 Light"/>
              <a:buAutoNum type="arabicPeriod"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Shared Payment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 Light"/>
              <a:buAutoNum type="arabicPeriod"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Webpage to redeem points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2648575" y="714125"/>
            <a:ext cx="3846900" cy="3715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Conclusion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>
            <a:off x="2648575" y="714125"/>
            <a:ext cx="3846900" cy="3715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Demo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600" y="1514300"/>
            <a:ext cx="1116800" cy="11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3823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834758" y="436788"/>
            <a:ext cx="2154300" cy="609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Table Of Contents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269050" y="4419000"/>
            <a:ext cx="1285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Demo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87" name="Google Shape;87;p15"/>
          <p:cNvCxnSpPr>
            <a:stCxn id="85" idx="1"/>
            <a:endCxn id="88" idx="0"/>
          </p:cNvCxnSpPr>
          <p:nvPr/>
        </p:nvCxnSpPr>
        <p:spPr>
          <a:xfrm>
            <a:off x="1911908" y="1046388"/>
            <a:ext cx="0" cy="5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8" name="Google Shape;88;p15"/>
          <p:cNvSpPr txBox="1"/>
          <p:nvPr/>
        </p:nvSpPr>
        <p:spPr>
          <a:xfrm>
            <a:off x="1015925" y="1619700"/>
            <a:ext cx="17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Design Thinking</a:t>
            </a:r>
            <a:endParaRPr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71300" y="2194050"/>
            <a:ext cx="2081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Pain Points + Resolution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0" name="Google Shape;90;p15"/>
          <p:cNvCxnSpPr>
            <a:stCxn id="88" idx="2"/>
            <a:endCxn id="89" idx="0"/>
          </p:cNvCxnSpPr>
          <p:nvPr/>
        </p:nvCxnSpPr>
        <p:spPr>
          <a:xfrm>
            <a:off x="1911875" y="1907400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1" name="Google Shape;91;p15"/>
          <p:cNvSpPr txBox="1"/>
          <p:nvPr/>
        </p:nvSpPr>
        <p:spPr>
          <a:xfrm>
            <a:off x="1015925" y="3054900"/>
            <a:ext cx="17919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Sprint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2" name="Google Shape;92;p15"/>
          <p:cNvCxnSpPr>
            <a:stCxn id="89" idx="2"/>
            <a:endCxn id="91" idx="0"/>
          </p:cNvCxnSpPr>
          <p:nvPr/>
        </p:nvCxnSpPr>
        <p:spPr>
          <a:xfrm>
            <a:off x="1911850" y="2698050"/>
            <a:ext cx="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3" name="Google Shape;93;p15"/>
          <p:cNvCxnSpPr>
            <a:stCxn id="91" idx="2"/>
            <a:endCxn id="94" idx="0"/>
          </p:cNvCxnSpPr>
          <p:nvPr/>
        </p:nvCxnSpPr>
        <p:spPr>
          <a:xfrm>
            <a:off x="1911875" y="3355500"/>
            <a:ext cx="6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4" name="Google Shape;94;p15"/>
          <p:cNvSpPr txBox="1"/>
          <p:nvPr/>
        </p:nvSpPr>
        <p:spPr>
          <a:xfrm>
            <a:off x="1269625" y="3712350"/>
            <a:ext cx="1285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Conclusion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5" name="Google Shape;95;p15"/>
          <p:cNvCxnSpPr>
            <a:stCxn id="94" idx="2"/>
            <a:endCxn id="86" idx="0"/>
          </p:cNvCxnSpPr>
          <p:nvPr/>
        </p:nvCxnSpPr>
        <p:spPr>
          <a:xfrm flipH="1">
            <a:off x="1911775" y="4012950"/>
            <a:ext cx="600" cy="4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2648550" y="714150"/>
            <a:ext cx="3846900" cy="3715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Nothing You Could Do"/>
                <a:ea typeface="Nothing You Could Do"/>
                <a:cs typeface="Nothing You Could Do"/>
                <a:sym typeface="Nothing You Could Do"/>
              </a:rPr>
              <a:t>Design Thinking</a:t>
            </a:r>
            <a:endParaRPr b="1" sz="36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Design Thinking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25850" y="3841800"/>
            <a:ext cx="5225100" cy="106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6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Background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30013" y="2923263"/>
            <a:ext cx="360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Others find l</a:t>
            </a: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ocker renting process is troublesome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713988" y="1177100"/>
            <a:ext cx="360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 space to store their study/school materials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830013" y="1177100"/>
            <a:ext cx="360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 it bothersome to carry materials in between classes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713988" y="2923263"/>
            <a:ext cx="360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Most don’t know how to 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 a locker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Problem Scenario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0" y="246600"/>
            <a:ext cx="1627200" cy="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Before</a:t>
            </a:r>
            <a:endParaRPr sz="240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2880" l="8844" r="53532" t="69394"/>
          <a:stretch/>
        </p:blipFill>
        <p:spPr>
          <a:xfrm rot="-5400000">
            <a:off x="6028749" y="30672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62910" l="48985" r="10111" t="6245"/>
          <a:stretch/>
        </p:blipFill>
        <p:spPr>
          <a:xfrm rot="-5400000">
            <a:off x="1315249" y="970678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32384" l="49718" r="10689" t="38905"/>
          <a:stretch/>
        </p:blipFill>
        <p:spPr>
          <a:xfrm rot="-5400000">
            <a:off x="3671999" y="970678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2202" l="50951" r="10771" t="70400"/>
          <a:stretch/>
        </p:blipFill>
        <p:spPr>
          <a:xfrm rot="-5400000">
            <a:off x="6028749" y="970678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64399" l="4615" r="55357" t="6071"/>
          <a:stretch/>
        </p:blipFill>
        <p:spPr>
          <a:xfrm rot="-5400000">
            <a:off x="1315249" y="30672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32548" l="6850" r="53779" t="38577"/>
          <a:stretch/>
        </p:blipFill>
        <p:spPr>
          <a:xfrm rot="-5400000">
            <a:off x="3671999" y="30672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3360750" y="135600"/>
            <a:ext cx="2422500" cy="651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Problem Scenario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0" y="246600"/>
            <a:ext cx="1627200" cy="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After</a:t>
            </a:r>
            <a:endParaRPr sz="240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64487" l="51212" r="9869" t="5794"/>
          <a:stretch/>
        </p:blipFill>
        <p:spPr>
          <a:xfrm rot="-5400000">
            <a:off x="1313999" y="9720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34180" l="50799" r="11304" t="37901"/>
          <a:stretch/>
        </p:blipFill>
        <p:spPr>
          <a:xfrm rot="-5400000">
            <a:off x="3671999" y="9720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5171" l="50123" r="12960" t="68791"/>
          <a:stretch/>
        </p:blipFill>
        <p:spPr>
          <a:xfrm rot="-5400000">
            <a:off x="6029999" y="9720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34177" l="48194" r="14344" t="38288"/>
          <a:stretch/>
        </p:blipFill>
        <p:spPr>
          <a:xfrm rot="-5400000">
            <a:off x="1313999" y="30684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63768" l="8537" r="54000" t="8884"/>
          <a:stretch/>
        </p:blipFill>
        <p:spPr>
          <a:xfrm rot="-5400000">
            <a:off x="3671999" y="30684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34177" l="8454" r="56581" t="39038"/>
          <a:stretch/>
        </p:blipFill>
        <p:spPr>
          <a:xfrm rot="-5400000">
            <a:off x="6029999" y="3068401"/>
            <a:ext cx="1799998" cy="1799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4800224" y="252899"/>
            <a:ext cx="4040400" cy="215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Design Thinking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225850" y="3827950"/>
            <a:ext cx="3878100" cy="123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Persona</a:t>
            </a:r>
            <a:endParaRPr b="1" sz="5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600" y="4550725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